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lvl1pPr>
      <a:defRPr>
        <a:latin typeface="Franklin Gothic Book"/>
        <a:ea typeface="Franklin Gothic Book"/>
        <a:cs typeface="Franklin Gothic Book"/>
        <a:sym typeface="Franklin Gothic Book"/>
      </a:defRPr>
    </a:lvl1pPr>
    <a:lvl2pPr indent="457200">
      <a:defRPr>
        <a:latin typeface="Franklin Gothic Book"/>
        <a:ea typeface="Franklin Gothic Book"/>
        <a:cs typeface="Franklin Gothic Book"/>
        <a:sym typeface="Franklin Gothic Book"/>
      </a:defRPr>
    </a:lvl2pPr>
    <a:lvl3pPr indent="914400">
      <a:defRPr>
        <a:latin typeface="Franklin Gothic Book"/>
        <a:ea typeface="Franklin Gothic Book"/>
        <a:cs typeface="Franklin Gothic Book"/>
        <a:sym typeface="Franklin Gothic Book"/>
      </a:defRPr>
    </a:lvl3pPr>
    <a:lvl4pPr indent="1371600">
      <a:defRPr>
        <a:latin typeface="Franklin Gothic Book"/>
        <a:ea typeface="Franklin Gothic Book"/>
        <a:cs typeface="Franklin Gothic Book"/>
        <a:sym typeface="Franklin Gothic Book"/>
      </a:defRPr>
    </a:lvl4pPr>
    <a:lvl5pPr indent="1828800">
      <a:defRPr>
        <a:latin typeface="Franklin Gothic Book"/>
        <a:ea typeface="Franklin Gothic Book"/>
        <a:cs typeface="Franklin Gothic Book"/>
        <a:sym typeface="Franklin Gothic Book"/>
      </a:defRPr>
    </a:lvl5pPr>
    <a:lvl6pPr indent="2286000">
      <a:defRPr>
        <a:latin typeface="Franklin Gothic Book"/>
        <a:ea typeface="Franklin Gothic Book"/>
        <a:cs typeface="Franklin Gothic Book"/>
        <a:sym typeface="Franklin Gothic Book"/>
      </a:defRPr>
    </a:lvl6pPr>
    <a:lvl7pPr indent="2743200">
      <a:defRPr>
        <a:latin typeface="Franklin Gothic Book"/>
        <a:ea typeface="Franklin Gothic Book"/>
        <a:cs typeface="Franklin Gothic Book"/>
        <a:sym typeface="Franklin Gothic Book"/>
      </a:defRPr>
    </a:lvl7pPr>
    <a:lvl8pPr indent="3200400">
      <a:defRPr>
        <a:latin typeface="Franklin Gothic Book"/>
        <a:ea typeface="Franklin Gothic Book"/>
        <a:cs typeface="Franklin Gothic Book"/>
        <a:sym typeface="Franklin Gothic Book"/>
      </a:defRPr>
    </a:lvl8pPr>
    <a:lvl9pPr indent="3657600">
      <a:defRPr>
        <a:latin typeface="Franklin Gothic Book"/>
        <a:ea typeface="Franklin Gothic Book"/>
        <a:cs typeface="Franklin Gothic Book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D6D7"/>
          </a:solidFill>
        </a:fill>
      </a:tcStyle>
    </a:wholeTbl>
    <a:band2H>
      <a:tcTxStyle/>
      <a:tcStyle>
        <a:tcBdr/>
        <a:fill>
          <a:solidFill>
            <a:srgbClr val="EBECEC"/>
          </a:solidFill>
        </a:fill>
      </a:tcStyle>
    </a:band2H>
    <a:firstCol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97B7E"/>
          </a:solidFill>
        </a:fill>
      </a:tcStyle>
    </a:firstCol>
    <a:lastRow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97B7E"/>
          </a:solidFill>
        </a:fill>
      </a:tcStyle>
    </a:lastRow>
    <a:firstRow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97B7E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FF1"/>
          </a:solidFill>
        </a:fill>
      </a:tcStyle>
    </a:wholeTbl>
    <a:band2H>
      <a:tcTxStyle/>
      <a:tcStyle>
        <a:tcBdr/>
        <a:fill>
          <a:solidFill>
            <a:srgbClr val="E6F0F8"/>
          </a:solidFill>
        </a:fill>
      </a:tcStyle>
    </a:band2H>
    <a:firstCol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8A1D9"/>
          </a:solidFill>
        </a:fill>
      </a:tcStyle>
    </a:firstCol>
    <a:lastRow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8A1D9"/>
          </a:solidFill>
        </a:fill>
      </a:tcStyle>
    </a:lastRow>
    <a:firstRow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8A1D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4DC"/>
          </a:solidFill>
        </a:fill>
      </a:tcStyle>
    </a:wholeTbl>
    <a:band2H>
      <a:tcTxStyle/>
      <a:tcStyle>
        <a:tcBdr/>
        <a:fill>
          <a:solidFill>
            <a:srgbClr val="E8EAEE"/>
          </a:solidFill>
        </a:fill>
      </a:tcStyle>
    </a:band2H>
    <a:firstCol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06E94"/>
          </a:solidFill>
        </a:fill>
      </a:tcStyle>
    </a:firstCol>
    <a:lastRow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06E94"/>
          </a:solidFill>
        </a:fill>
      </a:tcStyle>
    </a:lastRow>
    <a:firstRow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06E94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7B7E"/>
          </a:solidFill>
        </a:fill>
      </a:tcStyle>
    </a:firstCol>
    <a:lastRow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7B7E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677128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2647950"/>
            <a:ext cx="3571875" cy="421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96A1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-2380" y="-925"/>
            <a:ext cx="9146380" cy="6858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274" y="0"/>
                </a:lnTo>
                <a:lnTo>
                  <a:pt x="21600" y="3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8A1D9">
              <a:alpha val="8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 rot="19140000">
            <a:off x="421344" y="671874"/>
            <a:ext cx="5648624" cy="1206501"/>
          </a:xfrm>
          <a:prstGeom prst="rect">
            <a:avLst/>
          </a:prstGeom>
        </p:spPr>
        <p:txBody>
          <a:bodyPr lIns="9144" tIns="9144" rIns="9144" bIns="9144" anchor="b">
            <a:spAutoFit/>
          </a:bodyPr>
          <a:lstStyle>
            <a:lvl1pPr>
              <a:defRPr sz="3200"/>
            </a:lvl1pPr>
          </a:lstStyle>
          <a:p>
            <a:pPr lvl="0">
              <a:defRPr sz="1800" cap="none"/>
            </a:pPr>
            <a:r>
              <a:rPr sz="3200" cap="all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 rot="19140000">
            <a:off x="1212276" y="2470924"/>
            <a:ext cx="6511133" cy="329260"/>
          </a:xfrm>
          <a:prstGeom prst="rect">
            <a:avLst/>
          </a:prstGeom>
        </p:spPr>
        <p:txBody>
          <a:bodyPr lIns="9144" tIns="9144" rIns="9144" bIns="9144"/>
          <a:lstStyle>
            <a:lvl1pPr marL="0" indent="0">
              <a:spcBef>
                <a:spcPts val="0"/>
              </a:spcBef>
              <a:defRPr sz="1400" cap="all" spc="400"/>
            </a:lvl1pPr>
            <a:lvl2pPr marL="0" indent="457200">
              <a:spcBef>
                <a:spcPts val="0"/>
              </a:spcBef>
              <a:buSzTx/>
              <a:buNone/>
              <a:defRPr sz="1400" cap="all" spc="400"/>
            </a:lvl2pPr>
            <a:lvl3pPr marL="0" indent="914400">
              <a:spcBef>
                <a:spcPts val="0"/>
              </a:spcBef>
              <a:buSzTx/>
              <a:buNone/>
              <a:defRPr sz="1400" cap="all" spc="400"/>
            </a:lvl3pPr>
            <a:lvl4pPr marL="0" indent="1371600">
              <a:spcBef>
                <a:spcPts val="0"/>
              </a:spcBef>
              <a:buSzTx/>
              <a:buNone/>
              <a:defRPr sz="1400" cap="all" spc="400"/>
            </a:lvl4pPr>
            <a:lvl5pPr marL="0" indent="1828800">
              <a:spcBef>
                <a:spcPts val="0"/>
              </a:spcBef>
              <a:buSzTx/>
              <a:buNone/>
              <a:defRPr sz="1400" cap="all" spc="400"/>
            </a:lvl5pPr>
          </a:lstStyle>
          <a:p>
            <a:pPr lvl="0">
              <a:defRPr sz="1800" cap="none" spc="0"/>
            </a:pPr>
            <a:r>
              <a:rPr sz="1400" cap="all" spc="400"/>
              <a:t>Body Level One</a:t>
            </a:r>
          </a:p>
          <a:p>
            <a:pPr lvl="1">
              <a:defRPr sz="1800" cap="none" spc="0"/>
            </a:pPr>
            <a:r>
              <a:rPr sz="1400" cap="all" spc="400"/>
              <a:t>Body Level Two</a:t>
            </a:r>
          </a:p>
          <a:p>
            <a:pPr lvl="2">
              <a:defRPr sz="1800" cap="none" spc="0"/>
            </a:pPr>
            <a:r>
              <a:rPr sz="1400" cap="all" spc="400"/>
              <a:t>Body Level Three</a:t>
            </a:r>
          </a:p>
          <a:p>
            <a:pPr lvl="3">
              <a:defRPr sz="1800" cap="none" spc="0"/>
            </a:pPr>
            <a:r>
              <a:rPr sz="1400" cap="all" spc="400"/>
              <a:t>Body Level Four</a:t>
            </a:r>
          </a:p>
          <a:p>
            <a:pPr lvl="4">
              <a:defRPr sz="1800" cap="none" spc="0"/>
            </a:pPr>
            <a:r>
              <a:rPr sz="1400" cap="all" spc="4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/>
            </a:pPr>
            <a:r>
              <a:rPr sz="2800" cap="all"/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5227641"/>
          </a:xfrm>
          <a:prstGeom prst="rect">
            <a:avLst/>
          </a:prstGeom>
        </p:spPr>
        <p:txBody>
          <a:bodyPr/>
          <a:lstStyle/>
          <a:p>
            <a:pPr lvl="0">
              <a:defRPr sz="1800" cap="none"/>
            </a:pPr>
            <a:r>
              <a:rPr sz="2800" cap="all"/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57200" y="274639"/>
            <a:ext cx="6019800" cy="63928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/>
            </a:pPr>
            <a:r>
              <a:rPr sz="2800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-2380" y="-925"/>
            <a:ext cx="9146380" cy="6858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274" y="0"/>
                </a:lnTo>
                <a:lnTo>
                  <a:pt x="21600" y="3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96A1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2647950"/>
            <a:ext cx="3571875" cy="421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8A1D9">
              <a:alpha val="8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 rot="19140000">
            <a:off x="423300" y="667323"/>
            <a:ext cx="5650993" cy="1207510"/>
          </a:xfrm>
          <a:prstGeom prst="rect">
            <a:avLst/>
          </a:prstGeom>
        </p:spPr>
        <p:txBody>
          <a:bodyPr lIns="9144" tIns="9144" rIns="9144" bIns="9144" anchor="b">
            <a:spAutoFit/>
          </a:bodyPr>
          <a:lstStyle>
            <a:lvl1pPr>
              <a:defRPr sz="3200"/>
            </a:lvl1pPr>
          </a:lstStyle>
          <a:p>
            <a:pPr lvl="0">
              <a:defRPr sz="1800" cap="none"/>
            </a:pPr>
            <a:r>
              <a:rPr sz="3200" cap="all"/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 rot="19140000">
            <a:off x="1216152" y="2468303"/>
            <a:ext cx="6510529" cy="32918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1400" cap="all" spc="400"/>
            </a:lvl1pPr>
            <a:lvl2pPr marL="0" indent="457200">
              <a:spcBef>
                <a:spcPts val="0"/>
              </a:spcBef>
              <a:buSzTx/>
              <a:buNone/>
              <a:defRPr sz="1400" cap="all" spc="400"/>
            </a:lvl2pPr>
            <a:lvl3pPr marL="0" indent="914400">
              <a:spcBef>
                <a:spcPts val="0"/>
              </a:spcBef>
              <a:buSzTx/>
              <a:buNone/>
              <a:defRPr sz="1400" cap="all" spc="400"/>
            </a:lvl3pPr>
            <a:lvl4pPr marL="0" indent="1371600">
              <a:spcBef>
                <a:spcPts val="0"/>
              </a:spcBef>
              <a:buSzTx/>
              <a:buNone/>
              <a:defRPr sz="1400" cap="all" spc="400"/>
            </a:lvl4pPr>
            <a:lvl5pPr marL="0" indent="1828800">
              <a:spcBef>
                <a:spcPts val="0"/>
              </a:spcBef>
              <a:buSzTx/>
              <a:buNone/>
              <a:defRPr sz="1400" cap="all" spc="400"/>
            </a:lvl5pPr>
          </a:lstStyle>
          <a:p>
            <a:pPr lvl="0">
              <a:defRPr sz="1800" cap="none" spc="0"/>
            </a:pPr>
            <a:r>
              <a:rPr sz="1400" cap="all" spc="400"/>
              <a:t>Body Level One</a:t>
            </a:r>
          </a:p>
          <a:p>
            <a:pPr lvl="1">
              <a:defRPr sz="1800" cap="none" spc="0"/>
            </a:pPr>
            <a:r>
              <a:rPr sz="1400" cap="all" spc="400"/>
              <a:t>Body Level Two</a:t>
            </a:r>
          </a:p>
          <a:p>
            <a:pPr lvl="2">
              <a:defRPr sz="1800" cap="none" spc="0"/>
            </a:pPr>
            <a:r>
              <a:rPr sz="1400" cap="all" spc="400"/>
              <a:t>Body Level Three</a:t>
            </a:r>
          </a:p>
          <a:p>
            <a:pPr lvl="3">
              <a:defRPr sz="1800" cap="none" spc="0"/>
            </a:pPr>
            <a:r>
              <a:rPr sz="1400" cap="all" spc="400"/>
              <a:t>Body Level Four</a:t>
            </a:r>
          </a:p>
          <a:p>
            <a:pPr lvl="4">
              <a:defRPr sz="1800" cap="none" spc="0"/>
            </a:pPr>
            <a:r>
              <a:rPr sz="1400" cap="all" spc="400"/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1" cy="542696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202692" indent="-202692">
              <a:defRPr sz="2800"/>
            </a:lvl2pPr>
            <a:lvl3pPr marL="468172" indent="-230428">
              <a:defRPr sz="2800"/>
            </a:lvl3pPr>
            <a:lvl4pPr marL="722376" indent="-256031">
              <a:defRPr sz="2800"/>
            </a:lvl4pPr>
            <a:lvl5pPr marL="956055" indent="-270255"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22960" y="182879"/>
            <a:ext cx="7520941" cy="914401"/>
          </a:xfrm>
          <a:prstGeom prst="rect">
            <a:avLst/>
          </a:prstGeom>
        </p:spPr>
        <p:txBody>
          <a:bodyPr/>
          <a:lstStyle/>
          <a:p>
            <a:pPr lvl="0">
              <a:defRPr sz="1800" cap="none"/>
            </a:pPr>
            <a:r>
              <a:rPr sz="2800" cap="all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822960" y="320039"/>
            <a:ext cx="7520941" cy="640082"/>
          </a:xfrm>
          <a:prstGeom prst="rect">
            <a:avLst/>
          </a:prstGeom>
        </p:spPr>
        <p:txBody>
          <a:bodyPr/>
          <a:lstStyle/>
          <a:p>
            <a:pPr lvl="0">
              <a:defRPr sz="1800" cap="none"/>
            </a:pPr>
            <a:r>
              <a:rPr sz="2800" cap="all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822960" y="960119"/>
            <a:ext cx="3200401" cy="6858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defRPr sz="1400" cap="all" spc="400"/>
            </a:lvl1pPr>
            <a:lvl2pPr marL="0" indent="457200">
              <a:spcBef>
                <a:spcPts val="0"/>
              </a:spcBef>
              <a:buSzTx/>
              <a:buNone/>
              <a:defRPr sz="1400" cap="all" spc="400"/>
            </a:lvl2pPr>
            <a:lvl3pPr marL="0" indent="914400">
              <a:spcBef>
                <a:spcPts val="0"/>
              </a:spcBef>
              <a:buSzTx/>
              <a:buNone/>
              <a:defRPr sz="1400" cap="all" spc="400"/>
            </a:lvl3pPr>
            <a:lvl4pPr marL="0" indent="1371600">
              <a:spcBef>
                <a:spcPts val="0"/>
              </a:spcBef>
              <a:buSzTx/>
              <a:buNone/>
              <a:defRPr sz="1400" cap="all" spc="400"/>
            </a:lvl4pPr>
            <a:lvl5pPr marL="0" indent="1828800">
              <a:spcBef>
                <a:spcPts val="0"/>
              </a:spcBef>
              <a:buSzTx/>
              <a:buNone/>
              <a:defRPr sz="1400" cap="all" spc="400"/>
            </a:lvl5pPr>
          </a:lstStyle>
          <a:p>
            <a:pPr lvl="0">
              <a:defRPr sz="1800" cap="none" spc="0"/>
            </a:pPr>
            <a:r>
              <a:rPr sz="1400" cap="all" spc="400"/>
              <a:t>Body Level One</a:t>
            </a:r>
          </a:p>
          <a:p>
            <a:pPr lvl="1">
              <a:defRPr sz="1800" cap="none" spc="0"/>
            </a:pPr>
            <a:r>
              <a:rPr sz="1400" cap="all" spc="400"/>
              <a:t>Body Level Two</a:t>
            </a:r>
          </a:p>
          <a:p>
            <a:pPr lvl="2">
              <a:defRPr sz="1800" cap="none" spc="0"/>
            </a:pPr>
            <a:r>
              <a:rPr sz="1400" cap="all" spc="400"/>
              <a:t>Body Level Three</a:t>
            </a:r>
          </a:p>
          <a:p>
            <a:pPr lvl="3">
              <a:defRPr sz="1800" cap="none" spc="0"/>
            </a:pPr>
            <a:r>
              <a:rPr sz="1400" cap="all" spc="400"/>
              <a:t>Body Level Four</a:t>
            </a:r>
          </a:p>
          <a:p>
            <a:pPr lvl="4">
              <a:defRPr sz="1800" cap="none" spc="0"/>
            </a:pPr>
            <a:r>
              <a:rPr sz="1400" cap="all" spc="400"/>
              <a:t>Body Level Five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822960" y="0"/>
            <a:ext cx="7520941" cy="1280161"/>
          </a:xfrm>
          <a:prstGeom prst="rect">
            <a:avLst/>
          </a:prstGeom>
        </p:spPr>
        <p:txBody>
          <a:bodyPr/>
          <a:lstStyle/>
          <a:p>
            <a:pPr lvl="0">
              <a:defRPr sz="1800" cap="none"/>
            </a:pPr>
            <a:r>
              <a:rPr sz="2800" cap="all"/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2647950"/>
            <a:ext cx="3571875" cy="421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96A1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5400000">
            <a:off x="433389" y="-433388"/>
            <a:ext cx="6858001" cy="772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8A1D9">
              <a:alpha val="8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 rot="19140000">
            <a:off x="426656" y="617856"/>
            <a:ext cx="5212081" cy="1092201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2800" cap="all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749551" y="2618912"/>
            <a:ext cx="3807780" cy="33246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198555" indent="-198555">
              <a:defRPr sz="3200"/>
            </a:lvl2pPr>
            <a:lvl3pPr marL="457200" indent="-219455">
              <a:defRPr sz="3200"/>
            </a:lvl3pPr>
            <a:lvl4pPr marL="729691" indent="-263347">
              <a:defRPr sz="3200"/>
            </a:lvl4pPr>
            <a:lvl5pPr marL="963777" indent="-277977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ln>
            <a:solidFill>
              <a:srgbClr val="43434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2647950"/>
            <a:ext cx="3571875" cy="421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96A1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5048250"/>
            <a:ext cx="3571875" cy="1809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2326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8A1D9">
              <a:alpha val="8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 rot="19140000">
            <a:off x="386649" y="956444"/>
            <a:ext cx="5486401" cy="867445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lvl="0">
              <a:defRPr sz="1800" cap="none"/>
            </a:pPr>
            <a:r>
              <a:rPr sz="2800" cap="all"/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 rot="19140000">
            <a:off x="1143479" y="2180528"/>
            <a:ext cx="6096545" cy="740665"/>
          </a:xfrm>
          <a:prstGeom prst="rect">
            <a:avLst/>
          </a:prstGeom>
        </p:spPr>
        <p:txBody>
          <a:bodyPr/>
          <a:lstStyle>
            <a:lvl1pPr marL="0" indent="0">
              <a:defRPr sz="1400">
                <a:solidFill>
                  <a:srgbClr val="434342"/>
                </a:solidFill>
              </a:defRPr>
            </a:lvl1pPr>
            <a:lvl2pPr marL="0" indent="457200">
              <a:buSzTx/>
              <a:buNone/>
              <a:defRPr sz="1400">
                <a:solidFill>
                  <a:srgbClr val="434342"/>
                </a:solidFill>
              </a:defRPr>
            </a:lvl2pPr>
            <a:lvl3pPr marL="0" indent="914400">
              <a:buSzTx/>
              <a:buNone/>
              <a:defRPr sz="1400">
                <a:solidFill>
                  <a:srgbClr val="434342"/>
                </a:solidFill>
              </a:defRPr>
            </a:lvl3pPr>
            <a:lvl4pPr marL="0" indent="1371600">
              <a:buSzTx/>
              <a:buNone/>
              <a:defRPr sz="1400">
                <a:solidFill>
                  <a:srgbClr val="434342"/>
                </a:solidFill>
              </a:defRPr>
            </a:lvl4pPr>
            <a:lvl5pPr marL="0" indent="1828800">
              <a:buSzTx/>
              <a:buNone/>
              <a:defRPr sz="1400">
                <a:solidFill>
                  <a:srgbClr val="434342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3434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3434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3434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3434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34342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2383" y="5050633"/>
            <a:ext cx="3574259" cy="1807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" y="21600"/>
                </a:moveTo>
                <a:lnTo>
                  <a:pt x="0" y="0"/>
                </a:lnTo>
                <a:lnTo>
                  <a:pt x="12361" y="0"/>
                </a:lnTo>
                <a:lnTo>
                  <a:pt x="21600" y="21600"/>
                </a:lnTo>
                <a:lnTo>
                  <a:pt x="14" y="21600"/>
                </a:lnTo>
                <a:close/>
              </a:path>
            </a:pathLst>
          </a:custGeom>
          <a:solidFill>
            <a:srgbClr val="F96A1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-2380" y="5051292"/>
            <a:ext cx="9146380" cy="1806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4820" y="0"/>
                </a:lnTo>
                <a:lnTo>
                  <a:pt x="21600" y="11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8A1D9">
              <a:alpha val="8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822960" y="179532"/>
            <a:ext cx="7520941" cy="921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 cap="none"/>
            </a:pPr>
            <a:r>
              <a:rPr sz="2800" cap="all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822960" y="1100627"/>
            <a:ext cx="7520941" cy="5294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401038" y="6037853"/>
            <a:ext cx="502921" cy="265939"/>
          </a:xfrm>
          <a:prstGeom prst="rect">
            <a:avLst/>
          </a:prstGeom>
          <a:ln w="19050">
            <a:solidFill>
              <a:srgbClr val="FFFFFF"/>
            </a:solidFill>
          </a:ln>
        </p:spPr>
        <p:txBody>
          <a:bodyPr lIns="9144" tIns="9144" rIns="9144" bIns="9144" anchor="ctr">
            <a:normAutofit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2800" cap="all">
          <a:latin typeface="Franklin Gothic Medium"/>
          <a:ea typeface="Franklin Gothic Medium"/>
          <a:cs typeface="Franklin Gothic Medium"/>
          <a:sym typeface="Franklin Gothic Medium"/>
        </a:defRPr>
      </a:lvl1pPr>
      <a:lvl2pPr>
        <a:defRPr sz="2800" cap="all">
          <a:latin typeface="Franklin Gothic Medium"/>
          <a:ea typeface="Franklin Gothic Medium"/>
          <a:cs typeface="Franklin Gothic Medium"/>
          <a:sym typeface="Franklin Gothic Medium"/>
        </a:defRPr>
      </a:lvl2pPr>
      <a:lvl3pPr>
        <a:defRPr sz="2800" cap="all">
          <a:latin typeface="Franklin Gothic Medium"/>
          <a:ea typeface="Franklin Gothic Medium"/>
          <a:cs typeface="Franklin Gothic Medium"/>
          <a:sym typeface="Franklin Gothic Medium"/>
        </a:defRPr>
      </a:lvl3pPr>
      <a:lvl4pPr>
        <a:defRPr sz="2800" cap="all">
          <a:latin typeface="Franklin Gothic Medium"/>
          <a:ea typeface="Franklin Gothic Medium"/>
          <a:cs typeface="Franklin Gothic Medium"/>
          <a:sym typeface="Franklin Gothic Medium"/>
        </a:defRPr>
      </a:lvl4pPr>
      <a:lvl5pPr>
        <a:defRPr sz="2800" cap="all">
          <a:latin typeface="Franklin Gothic Medium"/>
          <a:ea typeface="Franklin Gothic Medium"/>
          <a:cs typeface="Franklin Gothic Medium"/>
          <a:sym typeface="Franklin Gothic Medium"/>
        </a:defRPr>
      </a:lvl5pPr>
      <a:lvl6pPr>
        <a:defRPr sz="2800" cap="all">
          <a:latin typeface="Franklin Gothic Medium"/>
          <a:ea typeface="Franklin Gothic Medium"/>
          <a:cs typeface="Franklin Gothic Medium"/>
          <a:sym typeface="Franklin Gothic Medium"/>
        </a:defRPr>
      </a:lvl6pPr>
      <a:lvl7pPr>
        <a:defRPr sz="2800" cap="all">
          <a:latin typeface="Franklin Gothic Medium"/>
          <a:ea typeface="Franklin Gothic Medium"/>
          <a:cs typeface="Franklin Gothic Medium"/>
          <a:sym typeface="Franklin Gothic Medium"/>
        </a:defRPr>
      </a:lvl7pPr>
      <a:lvl8pPr>
        <a:defRPr sz="2800" cap="all">
          <a:latin typeface="Franklin Gothic Medium"/>
          <a:ea typeface="Franklin Gothic Medium"/>
          <a:cs typeface="Franklin Gothic Medium"/>
          <a:sym typeface="Franklin Gothic Medium"/>
        </a:defRPr>
      </a:lvl8pPr>
      <a:lvl9pPr>
        <a:defRPr sz="2800" cap="all">
          <a:latin typeface="Franklin Gothic Medium"/>
          <a:ea typeface="Franklin Gothic Medium"/>
          <a:cs typeface="Franklin Gothic Medium"/>
          <a:sym typeface="Franklin Gothic Medium"/>
        </a:defRPr>
      </a:lvl9pPr>
    </p:titleStyle>
    <p:bodyStyle>
      <a:lvl1pPr marL="342900" indent="-342900">
        <a:spcBef>
          <a:spcPts val="800"/>
        </a:spcBef>
        <a:defRPr sz="1600">
          <a:latin typeface="Franklin Gothic Book"/>
          <a:ea typeface="Franklin Gothic Book"/>
          <a:cs typeface="Franklin Gothic Book"/>
          <a:sym typeface="Franklin Gothic Book"/>
        </a:defRPr>
      </a:lvl1pPr>
      <a:lvl2pPr marL="173736" indent="-173736">
        <a:spcBef>
          <a:spcPts val="800"/>
        </a:spcBef>
        <a:buSzPct val="100000"/>
        <a:buChar char="▪"/>
        <a:defRPr sz="1600">
          <a:latin typeface="Franklin Gothic Book"/>
          <a:ea typeface="Franklin Gothic Book"/>
          <a:cs typeface="Franklin Gothic Book"/>
          <a:sym typeface="Franklin Gothic Book"/>
        </a:defRPr>
      </a:lvl2pPr>
      <a:lvl3pPr marL="402336" indent="-164591">
        <a:spcBef>
          <a:spcPts val="800"/>
        </a:spcBef>
        <a:buSzPct val="100000"/>
        <a:buChar char="▪"/>
        <a:defRPr sz="1600">
          <a:latin typeface="Franklin Gothic Book"/>
          <a:ea typeface="Franklin Gothic Book"/>
          <a:cs typeface="Franklin Gothic Book"/>
          <a:sym typeface="Franklin Gothic Book"/>
        </a:defRPr>
      </a:lvl3pPr>
      <a:lvl4pPr marL="630936" indent="-164591">
        <a:spcBef>
          <a:spcPts val="800"/>
        </a:spcBef>
        <a:buSzPct val="100000"/>
        <a:buChar char="▪"/>
        <a:defRPr sz="1600">
          <a:latin typeface="Franklin Gothic Book"/>
          <a:ea typeface="Franklin Gothic Book"/>
          <a:cs typeface="Franklin Gothic Book"/>
          <a:sym typeface="Franklin Gothic Book"/>
        </a:defRPr>
      </a:lvl4pPr>
      <a:lvl5pPr marL="859536" indent="-173736">
        <a:spcBef>
          <a:spcPts val="800"/>
        </a:spcBef>
        <a:buSzPct val="100000"/>
        <a:buChar char="▪"/>
        <a:defRPr sz="1600">
          <a:latin typeface="Franklin Gothic Book"/>
          <a:ea typeface="Franklin Gothic Book"/>
          <a:cs typeface="Franklin Gothic Book"/>
          <a:sym typeface="Franklin Gothic Book"/>
        </a:defRPr>
      </a:lvl5pPr>
      <a:lvl6pPr marL="1122099" indent="-198555">
        <a:spcBef>
          <a:spcPts val="800"/>
        </a:spcBef>
        <a:buSzPct val="100000"/>
        <a:buChar char="▪"/>
        <a:defRPr sz="1600">
          <a:latin typeface="Franklin Gothic Book"/>
          <a:ea typeface="Franklin Gothic Book"/>
          <a:cs typeface="Franklin Gothic Book"/>
          <a:sym typeface="Franklin Gothic Book"/>
        </a:defRPr>
      </a:lvl6pPr>
      <a:lvl7pPr marL="1376825" indent="-188105">
        <a:spcBef>
          <a:spcPts val="800"/>
        </a:spcBef>
        <a:buSzPct val="100000"/>
        <a:buChar char="▪"/>
        <a:defRPr sz="1600">
          <a:latin typeface="Franklin Gothic Book"/>
          <a:ea typeface="Franklin Gothic Book"/>
          <a:cs typeface="Franklin Gothic Book"/>
          <a:sym typeface="Franklin Gothic Book"/>
        </a:defRPr>
      </a:lvl7pPr>
      <a:lvl8pPr marL="1605425" indent="-188105">
        <a:spcBef>
          <a:spcPts val="800"/>
        </a:spcBef>
        <a:buSzPct val="100000"/>
        <a:buChar char="▪"/>
        <a:defRPr sz="1600">
          <a:latin typeface="Franklin Gothic Book"/>
          <a:ea typeface="Franklin Gothic Book"/>
          <a:cs typeface="Franklin Gothic Book"/>
          <a:sym typeface="Franklin Gothic Book"/>
        </a:defRPr>
      </a:lvl8pPr>
      <a:lvl9pPr marL="1815737" indent="-188105">
        <a:spcBef>
          <a:spcPts val="800"/>
        </a:spcBef>
        <a:buSzPct val="100000"/>
        <a:buChar char="▪"/>
        <a:defRPr sz="1600">
          <a:latin typeface="Franklin Gothic Book"/>
          <a:ea typeface="Franklin Gothic Book"/>
          <a:cs typeface="Franklin Gothic Book"/>
          <a:sym typeface="Franklin Gothic Book"/>
        </a:defRPr>
      </a:lvl9pPr>
    </p:bodyStyle>
    <p:otherStyle>
      <a:lvl1pPr algn="ctr">
        <a:defRPr sz="16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1pPr>
      <a:lvl2pPr indent="457200" algn="ctr">
        <a:defRPr sz="16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2pPr>
      <a:lvl3pPr indent="914400" algn="ctr">
        <a:defRPr sz="16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3pPr>
      <a:lvl4pPr indent="1371600" algn="ctr">
        <a:defRPr sz="16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4pPr>
      <a:lvl5pPr indent="1828800" algn="ctr">
        <a:defRPr sz="16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5pPr>
      <a:lvl6pPr indent="2286000" algn="ctr">
        <a:defRPr sz="16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6pPr>
      <a:lvl7pPr indent="2743200" algn="ctr">
        <a:defRPr sz="16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7pPr>
      <a:lvl8pPr indent="3200400" algn="ctr">
        <a:defRPr sz="16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8pPr>
      <a:lvl9pPr indent="3657600" algn="ctr">
        <a:defRPr sz="16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 rot="19140000">
            <a:off x="744820" y="1537050"/>
            <a:ext cx="5648624" cy="14246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400"/>
            </a:lvl1pPr>
          </a:lstStyle>
          <a:p>
            <a:pPr lvl="0">
              <a:defRPr sz="1800" cap="none"/>
            </a:pPr>
            <a:r>
              <a:rPr sz="4400" cap="all"/>
              <a:t>What can you do to improve?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 rot="19140000">
            <a:off x="1212276" y="2470924"/>
            <a:ext cx="6511133" cy="329260"/>
          </a:xfrm>
          <a:prstGeom prst="rect">
            <a:avLst/>
          </a:prstGeom>
        </p:spPr>
        <p:txBody>
          <a:bodyPr/>
          <a:lstStyle>
            <a:lvl1pPr>
              <a:defRPr sz="1900" b="1" spc="542">
                <a:solidFill>
                  <a:srgbClr val="405876"/>
                </a:solidFill>
              </a:defRPr>
            </a:lvl1pPr>
          </a:lstStyle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1900" b="1" cap="all" spc="542">
                <a:solidFill>
                  <a:srgbClr val="405876"/>
                </a:solidFill>
              </a:rPr>
              <a:t>Help yourself to better english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822959" y="365759"/>
            <a:ext cx="7520942" cy="548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000"/>
            </a:lvl1pPr>
          </a:lstStyle>
          <a:p>
            <a:pPr lvl="0">
              <a:defRPr sz="1800" cap="none"/>
            </a:pPr>
            <a:r>
              <a:rPr sz="3000" cap="all"/>
              <a:t>Reading more english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822959" y="898767"/>
            <a:ext cx="7788783" cy="378171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100"/>
              <a:t>Different magazines, books and websites are available in English versions</a:t>
            </a:r>
          </a:p>
          <a:p>
            <a:pPr marL="342899" lvl="0" indent="-342899">
              <a:lnSpc>
                <a:spcPct val="150000"/>
              </a:lnSpc>
              <a:buClr>
                <a:srgbClr val="FF0000"/>
              </a:buClr>
              <a:buSzPct val="100000"/>
              <a:buFont typeface="Wingdings"/>
              <a:buChar char="✓"/>
              <a:defRPr sz="1800"/>
            </a:pPr>
            <a:r>
              <a:rPr sz="2100">
                <a:solidFill>
                  <a:srgbClr val="FF0000"/>
                </a:solidFill>
              </a:rPr>
              <a:t>Vocable, Go English, English Now, Today in English</a:t>
            </a:r>
          </a:p>
          <a:p>
            <a:pPr marL="342899" lvl="0" indent="-342899">
              <a:lnSpc>
                <a:spcPct val="150000"/>
              </a:lnSpc>
              <a:buClr>
                <a:srgbClr val="FF0000"/>
              </a:buClr>
              <a:buSzPct val="100000"/>
              <a:buFont typeface="Wingdings"/>
              <a:buChar char="✓"/>
              <a:defRPr sz="1800"/>
            </a:pPr>
            <a:r>
              <a:rPr sz="2100">
                <a:solidFill>
                  <a:srgbClr val="FF0000"/>
                </a:solidFill>
              </a:rPr>
              <a:t>Penguin reader collection, Folio Bilingual collection</a:t>
            </a:r>
          </a:p>
          <a:p>
            <a:pPr marL="342899" lvl="0" indent="-342899">
              <a:lnSpc>
                <a:spcPct val="150000"/>
              </a:lnSpc>
              <a:buClr>
                <a:srgbClr val="FF0000"/>
              </a:buClr>
              <a:buSzPct val="100000"/>
              <a:buFont typeface="Wingdings"/>
              <a:buChar char="✓"/>
              <a:defRPr sz="1800"/>
            </a:pPr>
            <a:r>
              <a:rPr sz="2100">
                <a:solidFill>
                  <a:srgbClr val="FF0000"/>
                </a:solidFill>
              </a:rPr>
              <a:t>Thematic dictionaries for specific vocabulary; English for sciences</a:t>
            </a:r>
          </a:p>
        </p:txBody>
      </p:sp>
      <p:pic>
        <p:nvPicPr>
          <p:cNvPr id="64" name="image3.jpg" descr="6a00d8341bf80a53ef00e553b10d078833-320wi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1039054">
            <a:off x="6332739" y="3734849"/>
            <a:ext cx="2065484" cy="2731769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image4.jpg" descr="20140607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0417144">
            <a:off x="3835431" y="3755430"/>
            <a:ext cx="2070426" cy="2836490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5.jpg" descr="69840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1147932">
            <a:off x="861283" y="3652992"/>
            <a:ext cx="2262873" cy="30149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822959" y="365759"/>
            <a:ext cx="7520942" cy="548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8">
              <a:defRPr sz="3104"/>
            </a:lvl1pPr>
          </a:lstStyle>
          <a:p>
            <a:pPr lvl="0">
              <a:defRPr sz="1800" cap="none"/>
            </a:pPr>
            <a:r>
              <a:rPr sz="3104" cap="all"/>
              <a:t>Watch and listen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822959" y="964251"/>
            <a:ext cx="7836705" cy="37162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>
                <a:solidFill>
                  <a:srgbClr val="FF0000"/>
                </a:solidFill>
              </a:rPr>
              <a:t>Films and television series are great in English! </a:t>
            </a:r>
          </a:p>
          <a:p>
            <a:pPr lvl="0">
              <a:defRPr sz="1800"/>
            </a:pPr>
            <a:r>
              <a:rPr sz="2200">
                <a:solidFill>
                  <a:srgbClr val="FF0000"/>
                </a:solidFill>
              </a:rPr>
              <a:t>bbc.co.uk</a:t>
            </a:r>
            <a:r>
              <a:rPr sz="2200"/>
              <a:t> is perfect for TV news which really helps for understanding current events and new discoveries.</a:t>
            </a:r>
          </a:p>
          <a:p>
            <a:pPr lvl="0">
              <a:defRPr sz="1800"/>
            </a:pPr>
            <a:r>
              <a:rPr sz="2200"/>
              <a:t>Remember to use the </a:t>
            </a:r>
            <a:r>
              <a:rPr sz="2200">
                <a:solidFill>
                  <a:srgbClr val="FF0000"/>
                </a:solidFill>
              </a:rPr>
              <a:t>language option </a:t>
            </a:r>
            <a:r>
              <a:rPr sz="2200"/>
              <a:t>on your TV box to choose ‘VO’ – if you need the subtitles you can add ‘sous-titres pour les malentendants’ as an option on most TV channels </a:t>
            </a:r>
            <a:r>
              <a:rPr sz="2200">
                <a:latin typeface="Wingdings"/>
                <a:ea typeface="Wingdings"/>
                <a:cs typeface="Wingdings"/>
                <a:sym typeface="Wingdings"/>
              </a:rPr>
              <a:t>☺</a:t>
            </a:r>
          </a:p>
        </p:txBody>
      </p:sp>
      <p:pic>
        <p:nvPicPr>
          <p:cNvPr id="70" name="image6.jpg" descr="remote_control_0306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0845269">
            <a:off x="4579179" y="3558490"/>
            <a:ext cx="4304487" cy="2865175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220420" y="3287590"/>
            <a:ext cx="3643490" cy="176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140000"/>
              </a:lnSpc>
            </a:pPr>
            <a:r>
              <a:rPr sz="1900"/>
              <a:t>Example: You find English difficult</a:t>
            </a:r>
          </a:p>
          <a:p>
            <a:pPr lvl="0">
              <a:lnSpc>
                <a:spcPct val="140000"/>
              </a:lnSpc>
            </a:pPr>
            <a:r>
              <a:rPr sz="2400" baseline="30500">
                <a:solidFill>
                  <a:srgbClr val="FF0000"/>
                </a:solidFill>
              </a:rPr>
              <a:t>Watch in English with subtitles in French</a:t>
            </a:r>
          </a:p>
          <a:p>
            <a:pPr lvl="0">
              <a:lnSpc>
                <a:spcPct val="140000"/>
              </a:lnSpc>
            </a:pPr>
            <a:r>
              <a:rPr sz="2400" baseline="30500">
                <a:solidFill>
                  <a:srgbClr val="FF0000"/>
                </a:solidFill>
              </a:rPr>
              <a:t>Watch again with subtitles in English</a:t>
            </a:r>
          </a:p>
          <a:p>
            <a:pPr lvl="0">
              <a:lnSpc>
                <a:spcPct val="140000"/>
              </a:lnSpc>
            </a:pPr>
            <a:r>
              <a:rPr sz="2400" baseline="30500">
                <a:solidFill>
                  <a:srgbClr val="FF0000"/>
                </a:solidFill>
              </a:rPr>
              <a:t>Watch with no subtitles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822959" y="365759"/>
            <a:ext cx="7520942" cy="548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000"/>
            </a:lvl1pPr>
          </a:lstStyle>
          <a:p>
            <a:pPr lvl="0">
              <a:defRPr sz="1800" cap="none"/>
            </a:pPr>
            <a:r>
              <a:rPr sz="3000" cap="all"/>
              <a:t>Speaking &amp; writing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532645" y="872027"/>
            <a:ext cx="8335180" cy="285029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>
                <a:solidFill>
                  <a:srgbClr val="FF0000"/>
                </a:solidFill>
              </a:rPr>
              <a:t>Make international friends </a:t>
            </a:r>
            <a:r>
              <a:rPr sz="2000"/>
              <a:t>and help international students in France:</a:t>
            </a:r>
          </a:p>
          <a:p>
            <a:pPr lvl="0">
              <a:defRPr sz="1800"/>
            </a:pPr>
            <a:r>
              <a:rPr sz="2000"/>
              <a:t>Get in contact with the Erasmus association on</a:t>
            </a:r>
            <a:r>
              <a:rPr sz="2000">
                <a:solidFill>
                  <a:srgbClr val="FF2600"/>
                </a:solidFill>
              </a:rPr>
              <a:t> www.asso-erasmus.fr</a:t>
            </a:r>
            <a:endParaRPr sz="2000">
              <a:solidFill>
                <a:srgbClr val="FF0000"/>
              </a:solidFill>
            </a:endParaRPr>
          </a:p>
          <a:p>
            <a:pPr lvl="0">
              <a:defRPr sz="1800"/>
            </a:pPr>
            <a:endParaRPr sz="2000">
              <a:solidFill>
                <a:srgbClr val="FF0000"/>
              </a:solidFill>
            </a:endParaRPr>
          </a:p>
          <a:p>
            <a:pPr lvl="0">
              <a:defRPr sz="1800"/>
            </a:pPr>
            <a:r>
              <a:rPr sz="2000">
                <a:solidFill>
                  <a:srgbClr val="FF0000"/>
                </a:solidFill>
              </a:rPr>
              <a:t>Get chatting </a:t>
            </a:r>
            <a:r>
              <a:rPr sz="2000"/>
              <a:t>to</a:t>
            </a:r>
            <a:r>
              <a:rPr sz="2000">
                <a:solidFill>
                  <a:srgbClr val="FF0000"/>
                </a:solidFill>
              </a:rPr>
              <a:t> </a:t>
            </a:r>
            <a:r>
              <a:rPr sz="2000"/>
              <a:t>English-speaking people on </a:t>
            </a:r>
            <a:r>
              <a:rPr sz="2000">
                <a:solidFill>
                  <a:srgbClr val="FF2600"/>
                </a:solidFill>
              </a:rPr>
              <a:t>www.mylanguageexchange.com</a:t>
            </a:r>
            <a:endParaRPr sz="2000">
              <a:solidFill>
                <a:srgbClr val="FF0000"/>
              </a:solidFill>
            </a:endParaRPr>
          </a:p>
          <a:p>
            <a:pPr lvl="0">
              <a:defRPr sz="1800"/>
            </a:pPr>
            <a:endParaRPr sz="2000">
              <a:solidFill>
                <a:srgbClr val="FF0000"/>
              </a:solidFill>
            </a:endParaRPr>
          </a:p>
          <a:p>
            <a:pPr lvl="0">
              <a:defRPr sz="1800"/>
            </a:pPr>
            <a:r>
              <a:rPr sz="2000">
                <a:solidFill>
                  <a:srgbClr val="FF0000"/>
                </a:solidFill>
              </a:rPr>
              <a:t>Meet new people </a:t>
            </a:r>
            <a:r>
              <a:rPr sz="2000"/>
              <a:t>for conversations in French and English in bars around Montpellier with</a:t>
            </a:r>
            <a:r>
              <a:rPr sz="2000">
                <a:solidFill>
                  <a:srgbClr val="FF2600"/>
                </a:solidFill>
              </a:rPr>
              <a:t> www.montpellier.franglish.eu</a:t>
            </a:r>
          </a:p>
        </p:txBody>
      </p:sp>
      <p:pic>
        <p:nvPicPr>
          <p:cNvPr id="75" name="image7.gif" descr="GGW2011iPad2TwoPeople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750721">
            <a:off x="4335865" y="4203689"/>
            <a:ext cx="4790473" cy="2058636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image8.jpg" descr="2v1vvyv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0850610">
            <a:off x="504669" y="3978911"/>
            <a:ext cx="3767448" cy="25081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9.jpg" descr="trave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7273297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530859" y="200659"/>
            <a:ext cx="7520942" cy="5486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32104">
              <a:defRPr sz="3094"/>
            </a:lvl1pPr>
          </a:lstStyle>
          <a:p>
            <a:pPr lvl="0">
              <a:defRPr sz="1800" cap="none"/>
            </a:pPr>
            <a:r>
              <a:rPr sz="3094" cap="all"/>
              <a:t>TRAVEL!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257492" y="746933"/>
            <a:ext cx="8629016" cy="577943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defRPr sz="1800"/>
            </a:pPr>
            <a:r>
              <a:rPr sz="2200" dirty="0"/>
              <a:t>Why not </a:t>
            </a:r>
            <a:r>
              <a:rPr sz="2200" dirty="0">
                <a:solidFill>
                  <a:srgbClr val="FF0000"/>
                </a:solidFill>
              </a:rPr>
              <a:t>travel to an English speaking country </a:t>
            </a:r>
            <a:r>
              <a:rPr sz="2200" dirty="0"/>
              <a:t>for your holidays?</a:t>
            </a:r>
          </a:p>
          <a:p>
            <a:pPr lvl="0">
              <a:defRPr sz="1800"/>
            </a:pPr>
            <a:r>
              <a:rPr sz="2200" dirty="0"/>
              <a:t>	-You could decide to </a:t>
            </a:r>
            <a:r>
              <a:rPr sz="2200" dirty="0">
                <a:solidFill>
                  <a:srgbClr val="FF0000"/>
                </a:solidFill>
              </a:rPr>
              <a:t>study for a year in England, </a:t>
            </a:r>
            <a:r>
              <a:rPr sz="2200" dirty="0" smtClean="0">
                <a:solidFill>
                  <a:srgbClr val="FF0000"/>
                </a:solidFill>
              </a:rPr>
              <a:t>Ireland</a:t>
            </a:r>
            <a:r>
              <a:rPr lang="fr-FR" sz="2200" dirty="0" smtClean="0">
                <a:solidFill>
                  <a:srgbClr val="FF0000"/>
                </a:solidFill>
              </a:rPr>
              <a:t>, Canada</a:t>
            </a:r>
            <a:r>
              <a:rPr sz="2200" dirty="0" smtClean="0">
                <a:solidFill>
                  <a:srgbClr val="FF0000"/>
                </a:solidFill>
              </a:rPr>
              <a:t> </a:t>
            </a:r>
            <a:r>
              <a:rPr sz="2200" dirty="0">
                <a:solidFill>
                  <a:srgbClr val="FF0000"/>
                </a:solidFill>
              </a:rPr>
              <a:t>or the </a:t>
            </a:r>
            <a:r>
              <a:rPr sz="2200" dirty="0" smtClean="0">
                <a:solidFill>
                  <a:srgbClr val="FF0000"/>
                </a:solidFill>
              </a:rPr>
              <a:t>USA</a:t>
            </a:r>
            <a:r>
              <a:rPr lang="fr-FR" sz="2200" dirty="0" smtClean="0">
                <a:solidFill>
                  <a:srgbClr val="FF0000"/>
                </a:solidFill>
              </a:rPr>
              <a:t>.</a:t>
            </a:r>
            <a:endParaRPr sz="2200" dirty="0">
              <a:solidFill>
                <a:srgbClr val="FF0000"/>
              </a:solidFill>
            </a:endParaRPr>
          </a:p>
          <a:p>
            <a:pPr lvl="0">
              <a:defRPr sz="1800"/>
            </a:pPr>
            <a:r>
              <a:rPr sz="2200" dirty="0"/>
              <a:t>You could even do </a:t>
            </a:r>
            <a:r>
              <a:rPr sz="2200" dirty="0">
                <a:solidFill>
                  <a:srgbClr val="FF0000"/>
                </a:solidFill>
              </a:rPr>
              <a:t>work experience or an internship </a:t>
            </a:r>
            <a:r>
              <a:rPr sz="2200" dirty="0"/>
              <a:t>in another country</a:t>
            </a:r>
          </a:p>
          <a:p>
            <a:pPr lvl="0">
              <a:defRPr sz="1800"/>
            </a:pPr>
            <a:r>
              <a:rPr sz="2200" dirty="0"/>
              <a:t>Go to </a:t>
            </a:r>
            <a:r>
              <a:rPr sz="2200" dirty="0">
                <a:solidFill>
                  <a:srgbClr val="FF0000"/>
                </a:solidFill>
              </a:rPr>
              <a:t>‘Relations Internationales’ </a:t>
            </a:r>
            <a:r>
              <a:rPr sz="2200" dirty="0"/>
              <a:t>in the administrative building and discover the options available for your study project – or look on the website:</a:t>
            </a:r>
          </a:p>
          <a:p>
            <a:pPr lvl="0">
              <a:defRPr sz="1800"/>
            </a:pPr>
            <a:r>
              <a:rPr sz="2200" dirty="0">
                <a:solidFill>
                  <a:srgbClr val="FF6600"/>
                </a:solidFill>
              </a:rPr>
              <a:t>		</a:t>
            </a:r>
          </a:p>
          <a:p>
            <a:pPr lvl="0">
              <a:defRPr sz="1800"/>
            </a:pPr>
            <a:endParaRPr sz="2200" dirty="0">
              <a:solidFill>
                <a:srgbClr val="FF6600"/>
              </a:solidFill>
            </a:endParaRPr>
          </a:p>
          <a:p>
            <a:pPr lvl="0">
              <a:defRPr sz="1800"/>
            </a:pPr>
            <a:endParaRPr sz="2200" dirty="0">
              <a:solidFill>
                <a:srgbClr val="FF6600"/>
              </a:solidFill>
            </a:endParaRPr>
          </a:p>
          <a:p>
            <a:pPr lvl="0">
              <a:defRPr sz="1800"/>
            </a:pPr>
            <a:endParaRPr sz="2200" dirty="0">
              <a:solidFill>
                <a:srgbClr val="FF6600"/>
              </a:solidFill>
            </a:endParaRPr>
          </a:p>
          <a:p>
            <a:pPr lvl="0">
              <a:defRPr sz="1800"/>
            </a:pPr>
            <a:endParaRPr sz="2200" dirty="0">
              <a:solidFill>
                <a:srgbClr val="FF6600"/>
              </a:solidFill>
            </a:endParaRPr>
          </a:p>
          <a:p>
            <a:pPr lvl="0">
              <a:defRPr sz="1800"/>
            </a:pPr>
            <a:endParaRPr sz="2200" dirty="0">
              <a:solidFill>
                <a:srgbClr val="FF6600"/>
              </a:solidFill>
            </a:endParaRPr>
          </a:p>
          <a:p>
            <a:pPr lvl="0">
              <a:defRPr sz="1800"/>
            </a:pPr>
            <a:endParaRPr sz="2200" dirty="0">
              <a:solidFill>
                <a:srgbClr val="FF6600"/>
              </a:solidFill>
            </a:endParaRPr>
          </a:p>
          <a:p>
            <a:pPr lvl="0">
              <a:defRPr sz="1800"/>
            </a:pPr>
            <a:r>
              <a:rPr sz="2300" dirty="0">
                <a:solidFill>
                  <a:srgbClr val="FF6600"/>
                </a:solidFill>
              </a:rPr>
              <a:t>			</a:t>
            </a:r>
            <a:r>
              <a:rPr sz="2400" b="1" dirty="0">
                <a:solidFill>
                  <a:srgbClr val="941100"/>
                </a:solidFill>
              </a:rPr>
              <a:t>- http://www.umontpellier.fr/international/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97B7E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97B7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97B7E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97B7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201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Avenir Roman</vt:lpstr>
      <vt:lpstr>Franklin Gothic Book</vt:lpstr>
      <vt:lpstr>Franklin Gothic Medium</vt:lpstr>
      <vt:lpstr>Wingdings</vt:lpstr>
      <vt:lpstr>Default</vt:lpstr>
      <vt:lpstr>What can you do to improve?</vt:lpstr>
      <vt:lpstr>Reading more english</vt:lpstr>
      <vt:lpstr>Watch and listen</vt:lpstr>
      <vt:lpstr>Speaking &amp; writing</vt:lpstr>
      <vt:lpstr>TRAVEL!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you do to improve?</dc:title>
  <dc:creator>Berangere</dc:creator>
  <cp:lastModifiedBy>Berangere</cp:lastModifiedBy>
  <cp:revision>3</cp:revision>
  <dcterms:modified xsi:type="dcterms:W3CDTF">2017-09-08T08:07:55Z</dcterms:modified>
</cp:coreProperties>
</file>